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5" autoAdjust="0"/>
    <p:restoredTop sz="94660"/>
  </p:normalViewPr>
  <p:slideViewPr>
    <p:cSldViewPr snapToGrid="0">
      <p:cViewPr varScale="1">
        <p:scale>
          <a:sx n="31" d="100"/>
          <a:sy n="31" d="100"/>
        </p:scale>
        <p:origin x="13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IMPACT OF MARKETING VARIABLES ON BUSINESS PERFORMANCE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97411"/>
          </a:xfrm>
        </p:spPr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performance may be influenced by advertising expenditure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variables such as pricing, product quality, new variety introductions and distribution activities play a significant role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study investigated three industries that is; Fast Moving Consumer Goods (FMCG), Textile industry and consumer durable industry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Consumer Durable Industry deals with goods that are more infrequently purchased such as kitchen appliances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FMCG industry deals with products that are frequently purchased like tea and detergents.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Indian textile industry can be divided into segments such as woolen textile, hand crafted textile, and silk textile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54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Synopsis 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changes in the structure of the economy has brought about a significant change in market dynamics.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study encompassed three industries to ascertain the impact of market variables on business performance.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objective of the study was to asses the impact of marketing expenditures on sales performance.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impact is assessed in three different industries, that is FMCG, consumer durables and textile industries.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was obtained from CMIE Prowess database.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Regression analysis was conducted and results indicated that there is a significant positive impact of packaging on the sales of companies in the FMCG Industry.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consumer durables only distribution showed a significant impact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textile industry packaging and distribution shoed a significant impact on sales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95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Hypothesis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question that guided the study was the impact of marketing expenditures n sales.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provided the impetus to analyze and explore the impact of marketing expenditures on sales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67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we liked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study was able to show that marketing expenditure had differential impact on the sales of companies across the three industries.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study offers insights for future studies in the service sector where marketing expenditure are increasing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we did not like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study had only four independent variables to asses their impact on sales performance.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study ignored market share which can be a significant determinant on business performance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0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105</TotalTime>
  <Words>337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Trebuchet MS</vt:lpstr>
      <vt:lpstr>Wingdings 3</vt:lpstr>
      <vt:lpstr>Facet</vt:lpstr>
      <vt:lpstr>IMPACT OF MARKETING VARIABLES ON BUSINESS PERFORMANCE</vt:lpstr>
      <vt:lpstr>Synopsis </vt:lpstr>
      <vt:lpstr>Hypothesis</vt:lpstr>
      <vt:lpstr>What we liked</vt:lpstr>
      <vt:lpstr>What we did not like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HOME</cp:lastModifiedBy>
  <cp:revision>10</cp:revision>
  <dcterms:created xsi:type="dcterms:W3CDTF">2019-02-19T12:13:37Z</dcterms:created>
  <dcterms:modified xsi:type="dcterms:W3CDTF">2019-02-19T13:59:31Z</dcterms:modified>
</cp:coreProperties>
</file>